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2" name="Rettangol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ttangol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ttangol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ttangol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ttangol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56" name="Rettangol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ttangol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ttangol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ttangol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igura a mano libera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igura a mano libera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igura a mano libera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igura a mano libera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igura a mano libera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igura a mano libera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igura a mano libera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igura a mano libera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igura a mano libera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igura a mano libera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igura a mano libera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igura a mano libera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igura a mano libera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igura a mano libera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igura a mano libera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tangol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ttangol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tangol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ttangol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ttangol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ttangol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ttangol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ttangol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ttangol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ttangol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ttore 1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po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ttore 1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1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1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grpSp>
        <p:nvGrpSpPr>
          <p:cNvPr id="14" name="Gruppo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ttore 1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1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po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ttore 1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1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1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tangol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ttangol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ttangol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ttangol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23/10/2013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1188744"/>
          </a:xfrm>
        </p:spPr>
        <p:txBody>
          <a:bodyPr/>
          <a:lstStyle/>
          <a:p>
            <a:pPr algn="ctr"/>
            <a:r>
              <a:rPr lang="it-IT" dirty="0" smtClean="0"/>
              <a:t>Tematiche </a:t>
            </a:r>
            <a:r>
              <a:rPr lang="it-IT" dirty="0" err="1" smtClean="0"/>
              <a:t>baudleriane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683720" cy="4525963"/>
          </a:xfrm>
        </p:spPr>
        <p:txBody>
          <a:bodyPr>
            <a:normAutofit/>
          </a:bodyPr>
          <a:lstStyle/>
          <a:p>
            <a:r>
              <a:rPr lang="it-IT" sz="2000" dirty="0" smtClean="0"/>
              <a:t>Angoscia e noia</a:t>
            </a:r>
          </a:p>
          <a:p>
            <a:r>
              <a:rPr lang="it-IT" sz="2000" dirty="0" smtClean="0"/>
              <a:t>Bellezza </a:t>
            </a:r>
          </a:p>
          <a:p>
            <a:r>
              <a:rPr lang="it-IT" sz="2000" dirty="0" smtClean="0"/>
              <a:t>Corrispondenza  tra i campi sensoriali</a:t>
            </a:r>
          </a:p>
          <a:p>
            <a:r>
              <a:rPr lang="it-IT" sz="2000" dirty="0" smtClean="0"/>
              <a:t>Trasgressione alla morale borghese:</a:t>
            </a:r>
          </a:p>
          <a:p>
            <a:pPr lvl="1"/>
            <a:r>
              <a:rPr lang="it-IT" sz="1600" dirty="0" smtClean="0"/>
              <a:t>Sesso</a:t>
            </a:r>
          </a:p>
          <a:p>
            <a:pPr lvl="1"/>
            <a:r>
              <a:rPr lang="it-IT" sz="1600" dirty="0" smtClean="0"/>
              <a:t>Droghe</a:t>
            </a:r>
          </a:p>
          <a:p>
            <a:pPr lvl="1"/>
            <a:r>
              <a:rPr lang="it-IT" sz="1600" dirty="0" smtClean="0"/>
              <a:t>Omosessualità e </a:t>
            </a:r>
            <a:r>
              <a:rPr lang="it-IT" sz="1600" dirty="0" err="1" smtClean="0"/>
              <a:t>safficismo</a:t>
            </a:r>
            <a:endParaRPr lang="it-IT" sz="1600" dirty="0" smtClean="0"/>
          </a:p>
          <a:p>
            <a:r>
              <a:rPr lang="it-IT" sz="2000" dirty="0" smtClean="0"/>
              <a:t>Esplorazione dello sconosciuto</a:t>
            </a:r>
          </a:p>
          <a:p>
            <a:r>
              <a:rPr lang="it-IT" sz="2000" dirty="0" smtClean="0"/>
              <a:t>Misticismo ed esoterismo (richiamo a figure angeliche e sataniche)  </a:t>
            </a:r>
          </a:p>
          <a:p>
            <a:pPr lvl="1">
              <a:buNone/>
            </a:pPr>
            <a:r>
              <a:rPr lang="it-IT" sz="1600" dirty="0" smtClean="0"/>
              <a:t>	</a:t>
            </a:r>
          </a:p>
          <a:p>
            <a:pPr lvl="1"/>
            <a:endParaRPr lang="it-IT" sz="1600" dirty="0" smtClean="0"/>
          </a:p>
        </p:txBody>
      </p:sp>
      <p:pic>
        <p:nvPicPr>
          <p:cNvPr id="5" name="Segnaposto contenuto 4" descr="blak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20072" y="1988840"/>
            <a:ext cx="3240360" cy="417646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CHARLES BAUDELAIRE</a:t>
            </a:r>
            <a:endParaRPr lang="it-IT" dirty="0"/>
          </a:p>
        </p:txBody>
      </p:sp>
      <p:pic>
        <p:nvPicPr>
          <p:cNvPr id="7" name="Segnaposto contenuto 6" descr="BAU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5138" y="2132856"/>
            <a:ext cx="3314774" cy="3551975"/>
          </a:xfrm>
        </p:spPr>
      </p:pic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xfrm>
            <a:off x="3923928" y="1268761"/>
            <a:ext cx="4968552" cy="5027704"/>
          </a:xfrm>
        </p:spPr>
        <p:txBody>
          <a:bodyPr>
            <a:normAutofit lnSpcReduction="10000"/>
          </a:bodyPr>
          <a:lstStyle/>
          <a:p>
            <a:r>
              <a:rPr lang="it-IT" sz="2000" dirty="0" smtClean="0"/>
              <a:t>Presto orfano di padre- Patrigno  militare severo e austero</a:t>
            </a:r>
          </a:p>
          <a:p>
            <a:r>
              <a:rPr lang="it-IT" sz="2000" dirty="0" smtClean="0"/>
              <a:t>1841 viaggio in India</a:t>
            </a:r>
          </a:p>
          <a:p>
            <a:r>
              <a:rPr lang="it-IT" sz="2000" dirty="0" smtClean="0"/>
              <a:t>Al ritorno relazione con l’attrice Jeanne </a:t>
            </a:r>
            <a:r>
              <a:rPr lang="it-IT" sz="2000" dirty="0" err="1" smtClean="0"/>
              <a:t>Duval</a:t>
            </a:r>
            <a:endParaRPr lang="it-IT" sz="2000" dirty="0" smtClean="0"/>
          </a:p>
          <a:p>
            <a:r>
              <a:rPr lang="it-IT" sz="2000" dirty="0" smtClean="0"/>
              <a:t>1843 pubblicazione prima raccolta di poesie</a:t>
            </a:r>
          </a:p>
          <a:p>
            <a:r>
              <a:rPr lang="it-IT" sz="2000" dirty="0" smtClean="0"/>
              <a:t>Comincia a fare una vita di eccessi e a sperperare  l’eredità del padre </a:t>
            </a:r>
          </a:p>
          <a:p>
            <a:r>
              <a:rPr lang="it-IT" sz="2000" dirty="0" smtClean="0"/>
              <a:t>1845 inizia a fare il critico d’arte</a:t>
            </a:r>
          </a:p>
          <a:p>
            <a:r>
              <a:rPr lang="it-IT" sz="2000" dirty="0" smtClean="0"/>
              <a:t>1857 pubblicazione dei fiori del male</a:t>
            </a:r>
          </a:p>
          <a:p>
            <a:r>
              <a:rPr lang="it-IT" sz="2000" dirty="0" smtClean="0"/>
              <a:t>1864 si trasferisce in Belgio colpito dalla paralisi torna dalla madre</a:t>
            </a:r>
          </a:p>
          <a:p>
            <a:r>
              <a:rPr lang="it-IT" sz="2000" dirty="0" smtClean="0"/>
              <a:t>Muore in casa di cura a Parigi</a:t>
            </a:r>
            <a:endParaRPr lang="it-IT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11560" y="476672"/>
            <a:ext cx="7560840" cy="5940088"/>
          </a:xfrm>
          <a:prstGeom prst="rect">
            <a:avLst/>
          </a:prstGeom>
          <a:solidFill>
            <a:schemeClr val="tx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L’ALBATRO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Spesso, per divertirsi, le ciurme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Catturano degli albatri, grandi uccelli marini,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che seguono, compagni di viaggio pigri,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il veliero che scivola sugli amari abissi.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 li hanno appena deposti sul ponte,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che questi re dell’azzurro, impotenti e vergognosi,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abbandonano malinconicamente le grandi ali candide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come remi ai loro fianchi.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Questo alato viaggiatore, com’è goffo e leggero!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Lui, poco fa così bello, com’è comico e brutto!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Qualcuno gli stuzzica il becco con la pipa,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un altro scimmiotta, zoppicando, l’infermo che volava!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Il poeta è come il principe delle nuvole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Che abituato alla tempesta ride dell’arciere;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esiliato sulla terra fra gli scherni, 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non riesce a camminare per le sue ali di gigante.</a:t>
            </a:r>
            <a:r>
              <a:rPr kumimoji="0" lang="it-IT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it-IT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it-IT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Connettore 1 6"/>
          <p:cNvCxnSpPr/>
          <p:nvPr/>
        </p:nvCxnSpPr>
        <p:spPr>
          <a:xfrm>
            <a:off x="4067944" y="2420888"/>
            <a:ext cx="1584176" cy="0"/>
          </a:xfrm>
          <a:prstGeom prst="line">
            <a:avLst/>
          </a:prstGeom>
          <a:ln w="730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2051720" y="2996952"/>
            <a:ext cx="360040" cy="0"/>
          </a:xfrm>
          <a:prstGeom prst="line">
            <a:avLst/>
          </a:prstGeom>
          <a:ln w="730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>
            <a:off x="4067944" y="2996952"/>
            <a:ext cx="2952328" cy="0"/>
          </a:xfrm>
          <a:prstGeom prst="line">
            <a:avLst/>
          </a:prstGeom>
          <a:ln w="730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683568" y="5157192"/>
            <a:ext cx="5256584" cy="0"/>
          </a:xfrm>
          <a:prstGeom prst="line">
            <a:avLst/>
          </a:prstGeom>
          <a:ln w="730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>
            <a:off x="755576" y="5733256"/>
            <a:ext cx="4320480" cy="0"/>
          </a:xfrm>
          <a:prstGeom prst="line">
            <a:avLst/>
          </a:prstGeom>
          <a:ln w="730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>
            <a:off x="755576" y="6165304"/>
            <a:ext cx="6336704" cy="0"/>
          </a:xfrm>
          <a:prstGeom prst="line">
            <a:avLst/>
          </a:prstGeom>
          <a:ln w="730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Segnaposto contenuto 15" descr="rimbaud.jp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lum bright="-33000" contrast="46000"/>
          </a:blip>
          <a:stretch>
            <a:fillRect/>
          </a:stretch>
        </p:blipFill>
        <p:spPr>
          <a:xfrm>
            <a:off x="1907704" y="0"/>
            <a:ext cx="6048672" cy="6858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002060"/>
                </a:solidFill>
              </a:rPr>
              <a:t>Jean Arthur Rimbaud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15" name="Segnaposto contenuto 14"/>
          <p:cNvSpPr>
            <a:spLocks noGrp="1"/>
          </p:cNvSpPr>
          <p:nvPr>
            <p:ph sz="half" idx="2"/>
          </p:nvPr>
        </p:nvSpPr>
        <p:spPr>
          <a:xfrm>
            <a:off x="1907704" y="1340768"/>
            <a:ext cx="5832648" cy="5184576"/>
          </a:xfrm>
        </p:spPr>
        <p:txBody>
          <a:bodyPr>
            <a:normAutofit fontScale="92500" lnSpcReduction="10000"/>
          </a:bodyPr>
          <a:lstStyle/>
          <a:p>
            <a:r>
              <a:rPr lang="it-IT" sz="2000" dirty="0" smtClean="0"/>
              <a:t>Famiglia borghese  delle </a:t>
            </a:r>
            <a:r>
              <a:rPr lang="it-IT" sz="2000" dirty="0" err="1" smtClean="0"/>
              <a:t>ardenne</a:t>
            </a:r>
            <a:r>
              <a:rPr lang="it-IT" sz="2000" smtClean="0"/>
              <a:t> padre </a:t>
            </a:r>
            <a:r>
              <a:rPr lang="it-IT" sz="2000" dirty="0" smtClean="0"/>
              <a:t>nell’esercito</a:t>
            </a:r>
          </a:p>
          <a:p>
            <a:r>
              <a:rPr lang="it-IT" sz="2000" dirty="0" smtClean="0"/>
              <a:t>Rifiuta l’educazione rigida della madre </a:t>
            </a:r>
          </a:p>
          <a:p>
            <a:r>
              <a:rPr lang="it-IT" sz="2000" dirty="0" smtClean="0"/>
              <a:t>Dopo il diploma partecipa alla comune di Parigi</a:t>
            </a:r>
          </a:p>
          <a:p>
            <a:r>
              <a:rPr lang="it-IT" sz="2000" dirty="0" smtClean="0"/>
              <a:t>Fugge in Belgio dove scrive  quasi tutte le sue poesie </a:t>
            </a:r>
          </a:p>
          <a:p>
            <a:r>
              <a:rPr lang="it-IT" sz="2000" dirty="0" smtClean="0"/>
              <a:t>Spedisce a Verlaine Le </a:t>
            </a:r>
            <a:r>
              <a:rPr lang="it-IT" sz="2000" dirty="0" err="1" smtClean="0"/>
              <a:t>Bateau</a:t>
            </a:r>
            <a:r>
              <a:rPr lang="it-IT" sz="2000" dirty="0" smtClean="0"/>
              <a:t> </a:t>
            </a:r>
            <a:r>
              <a:rPr lang="it-IT" sz="2000" dirty="0" err="1" smtClean="0"/>
              <a:t>Ivre</a:t>
            </a:r>
            <a:r>
              <a:rPr lang="it-IT" sz="2000" dirty="0" smtClean="0"/>
              <a:t> e  </a:t>
            </a:r>
            <a:r>
              <a:rPr lang="it-IT" sz="2000" dirty="0" err="1" smtClean="0"/>
              <a:t>Demeney</a:t>
            </a:r>
            <a:r>
              <a:rPr lang="it-IT" sz="2000" dirty="0" smtClean="0"/>
              <a:t> le due lettere del veggente</a:t>
            </a:r>
          </a:p>
          <a:p>
            <a:r>
              <a:rPr lang="it-IT" sz="2000" dirty="0" smtClean="0"/>
              <a:t>Invitato a Parigi da Verlaine ne diventa l’amante e insieme fuggono prima a Londra poi a Bruxelles</a:t>
            </a:r>
          </a:p>
          <a:p>
            <a:r>
              <a:rPr lang="it-IT" sz="2000" dirty="0" smtClean="0"/>
              <a:t>Verlaine spara a Rimbaud</a:t>
            </a:r>
          </a:p>
          <a:p>
            <a:r>
              <a:rPr lang="it-IT" sz="2000" dirty="0" smtClean="0"/>
              <a:t>Rimbaud pubblica La </a:t>
            </a:r>
            <a:r>
              <a:rPr lang="it-IT" sz="2000" dirty="0" err="1" smtClean="0"/>
              <a:t>Saison</a:t>
            </a:r>
            <a:r>
              <a:rPr lang="it-IT" sz="2000" dirty="0" smtClean="0"/>
              <a:t> en </a:t>
            </a:r>
            <a:r>
              <a:rPr lang="it-IT" sz="2000" dirty="0" err="1" smtClean="0"/>
              <a:t>enfer</a:t>
            </a:r>
            <a:r>
              <a:rPr lang="it-IT" sz="2000" dirty="0" smtClean="0"/>
              <a:t> e </a:t>
            </a:r>
            <a:r>
              <a:rPr lang="it-IT" sz="2000" dirty="0" err="1" smtClean="0"/>
              <a:t>les</a:t>
            </a:r>
            <a:r>
              <a:rPr lang="it-IT" sz="2000" dirty="0" smtClean="0"/>
              <a:t> </a:t>
            </a:r>
            <a:r>
              <a:rPr lang="it-IT" sz="2000" dirty="0" err="1" smtClean="0"/>
              <a:t>Illuminations</a:t>
            </a:r>
            <a:endParaRPr lang="it-IT" sz="2000" dirty="0" smtClean="0"/>
          </a:p>
          <a:p>
            <a:r>
              <a:rPr lang="it-IT" sz="2000" dirty="0" smtClean="0"/>
              <a:t>Cessò di scrivere e si diede al vagabondaggio e ai lavori più assurdi che lo portarono in Abissinia da dove tornò con un tumore al ginocchio </a:t>
            </a:r>
          </a:p>
          <a:p>
            <a:r>
              <a:rPr lang="it-IT" sz="2000" dirty="0" smtClean="0"/>
              <a:t>Morì a 37 senza una gamba</a:t>
            </a:r>
            <a:endParaRPr lang="it-IT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Tematiche </a:t>
            </a:r>
            <a:r>
              <a:rPr lang="it-IT" dirty="0" err="1" smtClean="0"/>
              <a:t>Rimbaldiane</a:t>
            </a:r>
            <a:endParaRPr lang="it-IT" dirty="0"/>
          </a:p>
        </p:txBody>
      </p:sp>
      <p:pic>
        <p:nvPicPr>
          <p:cNvPr id="5" name="Segnaposto contenuto 4" descr="fata verd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5138" y="1772816"/>
            <a:ext cx="4038600" cy="4536503"/>
          </a:xfrm>
        </p:spPr>
      </p:pic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Tematica del veggente</a:t>
            </a:r>
          </a:p>
          <a:p>
            <a:r>
              <a:rPr lang="it-IT" sz="2000" dirty="0" smtClean="0"/>
              <a:t>Io è un altro</a:t>
            </a:r>
          </a:p>
          <a:p>
            <a:r>
              <a:rPr lang="it-IT" sz="2000" dirty="0" smtClean="0"/>
              <a:t>Creazione di un linguaggio universale</a:t>
            </a:r>
          </a:p>
          <a:p>
            <a:r>
              <a:rPr lang="it-IT" sz="2000" dirty="0" smtClean="0"/>
              <a:t>Ragionato </a:t>
            </a:r>
            <a:r>
              <a:rPr lang="it-IT" sz="2000" dirty="0" err="1" smtClean="0"/>
              <a:t>sregolamento</a:t>
            </a:r>
            <a:r>
              <a:rPr lang="it-IT" sz="2000" dirty="0" smtClean="0"/>
              <a:t> di tutti i sensi</a:t>
            </a:r>
          </a:p>
          <a:p>
            <a:r>
              <a:rPr lang="it-IT" sz="2000" dirty="0" smtClean="0"/>
              <a:t>L’inferno come fase di vita</a:t>
            </a:r>
          </a:p>
          <a:p>
            <a:r>
              <a:rPr lang="it-IT" sz="2000" dirty="0" smtClean="0"/>
              <a:t>Tematica del freddo</a:t>
            </a:r>
          </a:p>
          <a:p>
            <a:r>
              <a:rPr lang="it-IT" sz="2000" dirty="0" smtClean="0"/>
              <a:t>I colori per esprimere concetti</a:t>
            </a:r>
          </a:p>
          <a:p>
            <a:r>
              <a:rPr lang="it-IT" sz="2000" dirty="0" smtClean="0"/>
              <a:t>Ermetismo  </a:t>
            </a:r>
            <a:endParaRPr lang="it-IT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42</TotalTime>
  <Words>249</Words>
  <Application>Microsoft Office PowerPoint</Application>
  <PresentationFormat>Presentazione su schermo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Metro</vt:lpstr>
      <vt:lpstr>Tematiche baudleriane</vt:lpstr>
      <vt:lpstr>CHARLES BAUDELAIRE</vt:lpstr>
      <vt:lpstr>Diapositiva 3</vt:lpstr>
      <vt:lpstr>Jean Arthur Rimbaud</vt:lpstr>
      <vt:lpstr>Tematiche Rimbaldiane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CHARLES BAUDELAIRE</dc:title>
  <dc:creator>Alessandro</dc:creator>
  <cp:lastModifiedBy>Ezio Pavia</cp:lastModifiedBy>
  <cp:revision>6</cp:revision>
  <dcterms:created xsi:type="dcterms:W3CDTF">2013-10-09T19:39:31Z</dcterms:created>
  <dcterms:modified xsi:type="dcterms:W3CDTF">2013-10-22T22:15:31Z</dcterms:modified>
</cp:coreProperties>
</file>